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8" r:id="rId7"/>
    <p:sldId id="266" r:id="rId8"/>
    <p:sldId id="269" r:id="rId9"/>
    <p:sldId id="260" r:id="rId10"/>
    <p:sldId id="261" r:id="rId11"/>
    <p:sldId id="262" r:id="rId12"/>
    <p:sldId id="263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89947" autoAdjust="0"/>
  </p:normalViewPr>
  <p:slideViewPr>
    <p:cSldViewPr>
      <p:cViewPr varScale="1">
        <p:scale>
          <a:sx n="66" d="100"/>
          <a:sy n="66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813137"/>
            <a:ext cx="4419600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 সবাইকে  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 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93" y="1295400"/>
            <a:ext cx="2418007" cy="50993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79487"/>
            <a:ext cx="8458200" cy="6247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শিখন ফলঃ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১।মহাকর্ষ  কি বলতে  পারবে ?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২।নিউটনের মহাকর্ষসুত্র কি বলতে  ও ব্যখ্যা করতেপারবে ?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মহাকর্ষীয় ধ্রবক কি বলতে পারবে ? 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মহাকর্ষীয় ধ্রবক এর  মাত্রা, একক  বলতে পারবে ? 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৫। মহাকর্ষীয় ধ্রবক এর  মান বলতে পারবে ? </a:t>
            </a:r>
          </a:p>
          <a:p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54076"/>
            <a:ext cx="6858000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পাঠ উপস্থাপনঃ  </a:t>
            </a:r>
          </a:p>
          <a:p>
            <a:endParaRPr lang="en-US" sz="8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458200" cy="37856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একক  কাজঃ </a:t>
            </a:r>
          </a:p>
          <a:p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নিউটনের মহাকর্ষ সূত্রের গানিতিক</a:t>
            </a:r>
          </a:p>
          <a:p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রুপ লিখ এবং বিভিন্ন রাশির একক সহ পরিচয় লিখ । </a:t>
            </a:r>
            <a:endParaRPr lang="en-US" sz="6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8763000" cy="483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মূল্যায়ন 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১। নিউটনের মহাকর্ষীয়  সূত্রটি বলো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২। নিউটনের মহাকর্ষীয়  সুত্রে আকর্ষন বল কি কি বিষয়ের উপর নির্ভর করে ?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৩। দুটি বস্তুর মধ্যে দূরত্ব বাডলে আকর্ষন বল বাডবে না কমবে 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৪। মহাকর্ষীয়  ধ্রুবক কাকে বলে? 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1219200"/>
            <a:ext cx="8686800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বাডির কাজ  </a:t>
            </a:r>
          </a:p>
          <a:p>
            <a:r>
              <a:rPr lang="bn-BD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মহাকর্ষীয় ধ্রবকের একক ও মাত্রা নির্নয় করে নিয়ে আসবে ।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953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সবাইকে ধন্যবাদ  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_flower_screensaver-234027-124045655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82000" cy="452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3759"/>
            <a:ext cx="7620000" cy="65556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ওবায়দুল হক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প্রভাষক- পদার্থ বিজ্ঞান 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জি; আ; মহিলা কলেজ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জামালপুর। 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আইডি নং- ২৩ ।  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8382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914400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পরিচিতিঃ   </a:t>
            </a:r>
          </a:p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পদার্থ বিজ্ঞান। </a:t>
            </a:r>
          </a:p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শ্রেনিঃ একাদশ।  </a:t>
            </a:r>
          </a:p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৭ম অধ্যায়। </a:t>
            </a:r>
          </a:p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তারিখঃ২২-০৬-২০১৩ ইং </a:t>
            </a:r>
          </a:p>
          <a:p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৬০ মিঃ। 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r Isaac New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6711"/>
            <a:ext cx="8382000" cy="6625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r Isaac New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6868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0px-NewtonsLawOfUniversalGravitatio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" y="381000"/>
            <a:ext cx="8937171" cy="625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tonsla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vit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686800" cy="660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0"/>
            <a:ext cx="7772400" cy="68634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ঘোষনাঃ </a:t>
            </a:r>
          </a:p>
          <a:p>
            <a:r>
              <a:rPr lang="bn-BD" sz="8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পাঠ্য বিষয়ঃ  মহাকর্ষ ও নিউটনের </a:t>
            </a:r>
          </a:p>
          <a:p>
            <a:r>
              <a:rPr lang="bn-BD" sz="8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মহাকর্ষীয় সুত্র ।   </a:t>
            </a:r>
          </a:p>
          <a:p>
            <a:endParaRPr lang="en-US" sz="8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192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JSC</cp:lastModifiedBy>
  <cp:revision>73</cp:revision>
  <dcterms:created xsi:type="dcterms:W3CDTF">2006-08-16T00:00:00Z</dcterms:created>
  <dcterms:modified xsi:type="dcterms:W3CDTF">2013-06-23T04:56:01Z</dcterms:modified>
</cp:coreProperties>
</file>